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90" r:id="rId2"/>
    <p:sldId id="365" r:id="rId3"/>
    <p:sldId id="389" r:id="rId4"/>
    <p:sldId id="367" r:id="rId5"/>
    <p:sldId id="395" r:id="rId6"/>
    <p:sldId id="368" r:id="rId7"/>
    <p:sldId id="392" r:id="rId8"/>
    <p:sldId id="391" r:id="rId9"/>
    <p:sldId id="393" r:id="rId10"/>
    <p:sldId id="394" r:id="rId11"/>
    <p:sldId id="369" r:id="rId12"/>
    <p:sldId id="371" r:id="rId13"/>
    <p:sldId id="378" r:id="rId14"/>
    <p:sldId id="299" r:id="rId15"/>
    <p:sldId id="375" r:id="rId16"/>
    <p:sldId id="306" r:id="rId17"/>
    <p:sldId id="377" r:id="rId18"/>
  </p:sldIdLst>
  <p:sldSz cx="9144000" cy="5143500" type="screen16x9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33" autoAdjust="0"/>
    <p:restoredTop sz="86629" autoAdjust="0"/>
  </p:normalViewPr>
  <p:slideViewPr>
    <p:cSldViewPr showGuides="1">
      <p:cViewPr varScale="1">
        <p:scale>
          <a:sx n="78" d="100"/>
          <a:sy n="78" d="100"/>
        </p:scale>
        <p:origin x="96" y="75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7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D4111E40-868A-42C5-A55A-64C000333D5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74019CB8-8F48-4EA2-852A-7B9F2291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19CB8-8F48-4EA2-852A-7B9F229176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1325" y="1252538"/>
            <a:ext cx="6005513" cy="33797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19CB8-8F48-4EA2-852A-7B9F22917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6900-5BC6-4FE6-88D9-F05788227757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1158-7F1A-40B3-9E38-A09BA8928979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56A3A-5F73-4072-917A-E0034C8321F1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8724-5119-42C5-BEEC-2DC6BBE5C73C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2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A6CDC-1FE1-442B-B442-DF7478C21A44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258F8-2C39-4F14-8E78-5B5FECAEB175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9631C-D314-43FE-842E-4C5003D01C50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B74D0-FCA1-456B-B67F-0BF3116C7DF8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0E8CD-BDE5-4B66-BB44-51BD4E15B7C8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2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264D-7EEE-4863-BFAF-A8EA7099A560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A422E-F1E7-45A3-86DE-D8C8EA8979DE}" type="slidenum">
              <a:rPr lang="ru-RU" altLang="ru-RU" smtClean="0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8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2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A081C27-D235-45D2-AE78-CF7833C2FC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2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2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E984477-E29D-472E-8F0C-E6E3257E6E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esk.by" TargetMode="External"/><Relationship Id="rId2" Type="http://schemas.openxmlformats.org/officeDocument/2006/relationships/hyperlink" Target="http://www.besk.b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53D3C-D003-DE75-2EB4-B88982E3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491630"/>
            <a:ext cx="9073008" cy="365187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kern="0" dirty="0">
                <a:solidFill>
                  <a:srgbClr val="0066FF"/>
                </a:solidFill>
              </a:rPr>
              <a:t>ОАО «БЕЛЭНЕРГОСНАБКОМПЛЕКТ»</a:t>
            </a:r>
            <a:br>
              <a:rPr lang="ru-RU" sz="1800" b="1" kern="0" dirty="0">
                <a:solidFill>
                  <a:srgbClr val="0066FF"/>
                </a:solidFill>
              </a:rPr>
            </a:br>
            <a:b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Презентационные материалы по профилактике пьянства, наркомании, суицида и формированию здорового образа жизни</a:t>
            </a:r>
            <a:br>
              <a:rPr lang="ru-RU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ru-RU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200" b="1" kern="0" dirty="0">
                <a:solidFill>
                  <a:srgbClr val="0066FF"/>
                </a:solidFill>
              </a:rPr>
              <a:t>ул. Карла Маркса, 14А/2, 220030 г. Минск</a:t>
            </a:r>
            <a:br>
              <a:rPr lang="ru-RU" sz="1200" b="1" kern="0" dirty="0">
                <a:solidFill>
                  <a:srgbClr val="0066FF"/>
                </a:solidFill>
              </a:rPr>
            </a:br>
            <a:r>
              <a:rPr lang="en-US" sz="1200" b="1" kern="0" dirty="0">
                <a:solidFill>
                  <a:srgbClr val="0066FF"/>
                </a:solidFill>
                <a:hlinkClick r:id="rId2"/>
              </a:rPr>
              <a:t>www.besk.by</a:t>
            </a:r>
            <a:r>
              <a:rPr lang="en-US" sz="1200" b="1" kern="0" dirty="0">
                <a:solidFill>
                  <a:srgbClr val="0066FF"/>
                </a:solidFill>
              </a:rPr>
              <a:t>, </a:t>
            </a:r>
            <a:r>
              <a:rPr lang="en-US" sz="1200" b="1" kern="0" dirty="0">
                <a:solidFill>
                  <a:srgbClr val="0066FF"/>
                </a:solidFill>
                <a:hlinkClick r:id="rId3"/>
              </a:rPr>
              <a:t>info@besk.by</a:t>
            </a:r>
            <a:r>
              <a:rPr lang="en-US" sz="1200" b="1" kern="0" dirty="0">
                <a:solidFill>
                  <a:srgbClr val="0066FF"/>
                </a:solidFill>
              </a:rPr>
              <a:t> </a:t>
            </a:r>
            <a:br>
              <a:rPr lang="ru-RU" sz="1800" b="1" kern="0" dirty="0">
                <a:solidFill>
                  <a:srgbClr val="0066FF"/>
                </a:solidFill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56FA4C-25DD-B204-4316-B158EF9B85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487"/>
            <a:ext cx="1800200" cy="1260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98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4144"/>
            <a:ext cx="8928992" cy="357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9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Позитивный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«От улыбки хмурый день светлей» - поется в детской песенке. Для лучезарной и искренней улыбки нам просто необходимы ровные и красивые зубы всем составом.</a:t>
            </a:r>
            <a:endParaRPr lang="ru-RU" sz="1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Вместо итогов: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Уравновешенный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Отличное настроение необходимо нашему телу не меньше здоровья, так что радуйтесь весеннему солнышку, детской улыбке или первой травинке.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у Вас все будет замечательно.</a:t>
            </a:r>
            <a:endParaRPr lang="ru-RU" i="1" dirty="0">
              <a:latin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21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alt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037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6EF85-E213-07AB-823C-CA6122DBCE0A}"/>
              </a:ext>
            </a:extLst>
          </p:cNvPr>
          <p:cNvSpPr txBox="1"/>
          <p:nvPr/>
        </p:nvSpPr>
        <p:spPr>
          <a:xfrm>
            <a:off x="395536" y="915566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b="1" i="0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Общеизвестно, что физическая активность является неотъемлемой частью здорового образа  жизни и важным средством укрепления и сохранения здоровья. </a:t>
            </a:r>
          </a:p>
          <a:p>
            <a:pPr algn="l" fontAlgn="base"/>
            <a:r>
              <a:rPr lang="ru-RU" b="1" i="0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Достаточная физическая активность является важным средством профилактики ожирения, остеопороза, онкозаболеваний, заболеваний органов дыхания, сердечно-сосудистой системы, острых респираторных вирусных заболеваний, гриппа  и других недугов.</a:t>
            </a:r>
          </a:p>
          <a:p>
            <a:pPr algn="l" fontAlgn="base"/>
            <a:endParaRPr lang="ru-RU" b="1" dirty="0">
              <a:solidFill>
                <a:srgbClr val="000080"/>
              </a:solidFill>
              <a:latin typeface="Open Sans" panose="020B0606030504020204" pitchFamily="34" charset="0"/>
            </a:endParaRPr>
          </a:p>
          <a:p>
            <a:pPr algn="l" fontAlgn="base"/>
            <a:endParaRPr lang="ru-RU" b="1" dirty="0">
              <a:solidFill>
                <a:srgbClr val="000080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ru-RU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Сколько надо же надо двигаться человеку, чтобы обеспечить нормальную жизнедеятельность своего организма?</a:t>
            </a:r>
          </a:p>
          <a:p>
            <a:pPr algn="l" fontAlgn="base"/>
            <a:endParaRPr lang="ru-RU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37804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1093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По данным рекомендаций Всемирной организации здравоохранения (ВОЗ) нагрузка зависит от возраста человека. Так минимальная нагрузка должна быть: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для детей и подростков</a:t>
            </a:r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: один час физической нагрузки ежедневно — от умеренной до высокой;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для взрослых 18 до 65 лет</a:t>
            </a:r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: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— полчаса умеренной физической нагрузки 5 раз в неделю,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— или 20 минут высокой физической нагрузки 3 раза в неделю,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— или 8–10 упражнений на укрепление мышц, выполненных по 8–12 раз дважды в неделю;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для пожилых людей свыше 65 лет</a:t>
            </a:r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: нагрузка такая же, как для остальных взрослых, но только после консультации лечащего врача. Кроме того, обязательно надо добавлять упражнения для поддержания гибкости и равновесия.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ru-RU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Практически всем здоровым людям, не страдающим сердечно-сосудистыми заболеваниями, рекомендуется любой по их выбору вид  физической активности или спорта.       </a:t>
            </a:r>
            <a:r>
              <a:rPr lang="ru-RU" b="0" i="0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            </a:t>
            </a:r>
            <a:endParaRPr lang="ru-RU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68407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2800" dirty="0">
                <a:solidFill>
                  <a:schemeClr val="accent1"/>
                </a:solidFill>
                <a:effectLst/>
              </a:rPr>
              <a:t> </a:t>
            </a:r>
            <a:r>
              <a:rPr lang="ru-RU" sz="3600" b="1" i="0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Что такое физическая активность?</a:t>
            </a:r>
            <a:endParaRPr lang="ru-RU" altLang="ru-RU" sz="36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31590"/>
            <a:ext cx="8928992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Физическая активность — это любые движения тела при помощи мышечной силы, сопровождающиеся расходом энергии (выражающейся в килокалориях) включают физическую активность на работе, в свободное время, а также обычные виды ежедневной физической деятельности Основные источники оздоровительной физической активности включают в себя такие нормальные и простые действия, как: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-ходьба пешком,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-езда на велосипеде,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-физический труд,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-плавание,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-ходьба на лыжах,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-пеший туризм,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-работа в саду, </a:t>
            </a:r>
          </a:p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-занятия спортом на досуге и танцы.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82418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627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7534"/>
            <a:ext cx="9036496" cy="41764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Ошибаются люди, которые думают, что от регулярных занятий начнут уставать и состарятся раньше времени. На самом деле не тренироваться физически – все равно, что обкрадывать себя. </a:t>
            </a: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Любая физическая активность, вовлекающая большие группы мышц, полезна для здоровья. К ней относится ходьба, плавание, танцы, ходьба на лыжах, езда на велосипеде. </a:t>
            </a: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Основной принцип — регулярность занятий (не менее 5 раз в неделю, а лучше ежедневно). </a:t>
            </a: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Важно, чтобы занятия приносили Вам удовольствие и были доступны при Вашем образе жизни. </a:t>
            </a: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b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</a:br>
            <a:r>
              <a:rPr lang="ru-RU" sz="18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Ходите пешком на работу,  поднимайтесь по лестнице вместо лифта, гуляйте с собакой, используйте часть обеденного времени, чтобы пройтись на свежем воздухе.</a:t>
            </a:r>
            <a:endParaRPr lang="ru-RU" sz="1800" b="1" i="1" dirty="0">
              <a:solidFill>
                <a:srgbClr val="0070C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Какие виды физической активности наиболее полезны для здоровья?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137146"/>
            <a:ext cx="5616624" cy="5147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sz="23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224" y="0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2800" dirty="0">
                <a:solidFill>
                  <a:schemeClr val="accent1"/>
                </a:solidFill>
                <a:effectLst/>
              </a:rPr>
              <a:t> </a:t>
            </a:r>
            <a:r>
              <a:rPr lang="ru-RU" sz="2800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Преимущества физической активности</a:t>
            </a:r>
            <a:endParaRPr lang="ru-RU" alt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05095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Регулярные занятия физкультурой помогут Вам находиться  в лучшей физической форме, вести активный образ жизни, сохранять координацию движений, улучшить  реакцию организма на стрессовые ситуации. </a:t>
            </a:r>
          </a:p>
          <a:p>
            <a:endParaRPr lang="ru-RU" sz="1600" b="0" i="1" dirty="0">
              <a:solidFill>
                <a:srgbClr val="00008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В результате чего Вы станете более деятельными, почувствуете прилив сил, будете легче будете справляться с нервным напряжением и плохим настроением.</a:t>
            </a: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В организме уменьшится содержание жировых отложений, укрепится костная ткань, улучшится кровообращение, больше кислорода будет разноситься кровью по всему организму, включая  кисти рук, ступни ног, внутренние органы, мозг. </a:t>
            </a: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У вас повысится работоспособность – сможете делать большую работу меньшими усилиями. </a:t>
            </a:r>
          </a:p>
          <a:p>
            <a:endParaRPr lang="ru-RU" sz="1600" b="0" i="1" dirty="0">
              <a:solidFill>
                <a:srgbClr val="000080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В лучшую сторону изменится химический состав крови. </a:t>
            </a:r>
          </a:p>
          <a:p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Одним словом, биологически вы помолодеете, и впредь будете оставаться моложе своих нетренированных сверстников.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2733099"/>
            <a:ext cx="3778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3567" y="2763877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5057" y="2271434"/>
            <a:ext cx="2722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cs typeface="Aharoni" panose="02010803020104030203" pitchFamily="2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633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1"/>
          <p:cNvSpPr>
            <a:spLocks noGrp="1"/>
          </p:cNvSpPr>
          <p:nvPr>
            <p:ph sz="quarter" idx="13"/>
          </p:nvPr>
        </p:nvSpPr>
        <p:spPr>
          <a:xfrm>
            <a:off x="395536" y="728238"/>
            <a:ext cx="8066087" cy="3787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Самое трудное – сделать первый шаг (например, выйти из дома или сесть на велотренажер). </a:t>
            </a:r>
          </a:p>
          <a:p>
            <a:pPr>
              <a:defRPr/>
            </a:pPr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Сделать тот же шаг в другой раз – еще одна большая трудность, которую надо преодолеть. Для этого пообещайте себе вознаграждение через три месяца (например – похудение). </a:t>
            </a:r>
          </a:p>
          <a:p>
            <a:pPr>
              <a:defRPr/>
            </a:pPr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Посвятите в свои планы друзей, коллег по работе и родных. Это поможет вам не отступать от своих намерений. </a:t>
            </a:r>
          </a:p>
          <a:p>
            <a:pPr>
              <a:defRPr/>
            </a:pPr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Хорошо бы, чтобы кто – то тренировался с вами вместе. И веселее, и отменить запланированную тренировку будет уже не так – то просто. </a:t>
            </a:r>
          </a:p>
          <a:p>
            <a:pPr>
              <a:defRPr/>
            </a:pPr>
            <a:r>
              <a:rPr lang="ru-RU" sz="1600" b="0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Не отменяйте намеченных тренировок. Никаких уважительных причин, кроме болезни или  стихийного</a:t>
            </a:r>
            <a:r>
              <a:rPr lang="ru-RU" sz="1600" b="0" i="0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 бедствия.</a:t>
            </a:r>
          </a:p>
          <a:p>
            <a:pPr>
              <a:defRPr/>
            </a:pPr>
            <a:r>
              <a:rPr lang="ru-RU" sz="1600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Поверьте в себя и все получится!</a:t>
            </a:r>
            <a:endParaRPr lang="ru-RU" altLang="ru-RU" sz="2000" dirty="0">
              <a:latin typeface="Arial" charset="0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65188" y="293132"/>
            <a:ext cx="7380288" cy="40640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kern="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0080"/>
                </a:solidFill>
                <a:effectLst/>
                <a:latin typeface="Open Sans" panose="020B0606030504020204" pitchFamily="34" charset="0"/>
              </a:rPr>
              <a:t>Как начать заниматься физическими упражнениями?</a:t>
            </a:r>
            <a:endParaRPr lang="ru-RU" altLang="ru-RU" sz="2000" b="1" kern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309" y="465516"/>
            <a:ext cx="4248472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800"/>
              </a:lnSpc>
              <a:spcBef>
                <a:spcPct val="0"/>
              </a:spcBef>
              <a:buFontTx/>
              <a:buChar char="-"/>
            </a:pPr>
            <a:endParaRPr lang="ru-RU" altLang="ru-RU" sz="2000" kern="0" dirty="0"/>
          </a:p>
          <a:p>
            <a:pPr marL="800100" lvl="1" indent="-342900">
              <a:lnSpc>
                <a:spcPts val="1800"/>
              </a:lnSpc>
              <a:spcBef>
                <a:spcPct val="0"/>
              </a:spcBef>
              <a:buFontTx/>
              <a:buChar char="-"/>
            </a:pPr>
            <a:endParaRPr lang="ru-RU" altLang="ru-RU" sz="20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490064"/>
            <a:ext cx="4248472" cy="555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800"/>
              </a:lnSpc>
              <a:spcBef>
                <a:spcPct val="0"/>
              </a:spcBef>
              <a:buFontTx/>
              <a:buChar char="-"/>
            </a:pPr>
            <a:endParaRPr lang="ru-RU" altLang="ru-RU" sz="2000" kern="0" dirty="0"/>
          </a:p>
          <a:p>
            <a:pPr marL="800100" lvl="1" indent="-342900">
              <a:lnSpc>
                <a:spcPts val="1800"/>
              </a:lnSpc>
              <a:spcBef>
                <a:spcPct val="0"/>
              </a:spcBef>
              <a:buFontTx/>
              <a:buChar char="-"/>
            </a:pPr>
            <a:endParaRPr lang="ru-RU" altLang="ru-RU" sz="2000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983C6-73DA-6AE2-8BC5-DF9980FD9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5" y="120939"/>
            <a:ext cx="7449189" cy="49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Что такое Здоровье и как его продлить?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alt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17774"/>
            <a:ext cx="8928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здоровом теле – здоровый дух, а без здорового духа и жизнь не в радость, и болезни не за горами. Поэтому самое время полюбить себя сильнее и подарить своему телу здоровый дух. Итак дружным строем пошагали к счастливому образу жизни по всем правилам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бесценный дар, он дан увы не навечно – его надо беречь! (И.П. Павлов)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EF859-061F-7937-1EB9-C93821A8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ЗОЖ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1777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r>
              <a:rPr lang="ru-RU" b="1" dirty="0"/>
              <a:t>Как мы видели раньше – здоровье на 50 % зависит от образа жизни. </a:t>
            </a:r>
          </a:p>
          <a:p>
            <a:r>
              <a:rPr lang="ru-RU" b="1" dirty="0"/>
              <a:t>Что это такое?</a:t>
            </a:r>
          </a:p>
          <a:p>
            <a:endParaRPr lang="ru-RU" b="1" dirty="0"/>
          </a:p>
          <a:p>
            <a:r>
              <a:rPr lang="ru-RU" b="1" dirty="0"/>
              <a:t>Образ жизни</a:t>
            </a:r>
            <a:r>
              <a:rPr lang="ru-RU" dirty="0"/>
              <a:t> – это повседневная деятельность людей в производственной и непроизводственной сферах, их труд, быт, досуг, житейские интересы и заботы, нравы и обычаи, общение и морально-психологические установки.</a:t>
            </a:r>
          </a:p>
          <a:p>
            <a:br>
              <a:rPr lang="ru-RU" dirty="0"/>
            </a:br>
            <a:endParaRPr lang="ru-RU" dirty="0"/>
          </a:p>
          <a:p>
            <a:pPr algn="just"/>
            <a:r>
              <a:rPr lang="ru-RU" dirty="0"/>
              <a:t>Здоровый образ жизни (ЗОЖ) – это комплекс общегигиенических, морально-этических и оздоровительных мероприятий, способствующих сохранению и укреплению здоровья, повышению работоспособности и активного долголетия.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0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Картинки для презентации на тему здоровье - 77 фото">
            <a:extLst>
              <a:ext uri="{FF2B5EF4-FFF2-40B4-BE49-F238E27FC236}">
                <a16:creationId xmlns:a16="http://schemas.microsoft.com/office/drawing/2014/main" id="{522F07EA-CDE9-36E4-BD44-2767AF79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9502"/>
            <a:ext cx="78564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8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7474"/>
            <a:ext cx="9144000" cy="75608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Шаги Здорового образа жизни: </a:t>
            </a:r>
          </a:p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alt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44144"/>
            <a:ext cx="8928992" cy="4526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1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Аналитический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Сложно встав с утра, прямо так и решить вести здоровый образ жизни, ведь для этого нужно хотя бы представлять, а что вообще это за стиль жизни такой правильный. И насколько Ваш нынешний образ жизни ему соответствует. И много ли придется менять в привычном течение жизни? От сколького придется отказаться и готовы ли Вы к этому?</a:t>
            </a:r>
            <a:endParaRPr lang="ru-RU" sz="1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2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ea typeface="Calibri"/>
                <a:cs typeface="Times New Roman"/>
              </a:rPr>
              <a:t>Высыпательный</a:t>
            </a:r>
            <a:r>
              <a:rPr lang="ru-RU" dirty="0"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 чего легче всего можно и нужно начать оздоровление всего себя, так это с полноценного крепкого сна. Помните, что среднестатистическому человеку необходимо спать не менее 8 часов в сутки. И отговорка, что сможете отоспаться в старости, здесь не работает. До старости, в таком случае, можно и не дожить.</a:t>
            </a:r>
          </a:p>
        </p:txBody>
      </p:sp>
    </p:spTree>
    <p:extLst>
      <p:ext uri="{BB962C8B-B14F-4D97-AF65-F5344CB8AC3E}">
        <p14:creationId xmlns:p14="http://schemas.microsoft.com/office/powerpoint/2010/main" val="128650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4144"/>
            <a:ext cx="8928992" cy="4172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3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Питательный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Основные принципы правильного питания просты и всем известны: 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воды (чистой, питьевой, а не газированной или окрашенной);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овощей и фруктов;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Свежие супчик и соки;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Минимум животного жира и сладостей;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«да»-режиму, «нет» – перееданию.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4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Прогулочный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Самое время устроить прогулки, которые должны стать не только приятными, но и ежедневными. Шагайте бодро, не забывая улыбаться. Не забываем про бассейн, йогу, восточные танцы и далее, далее.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3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4144"/>
            <a:ext cx="8928992" cy="420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5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Антиникотиновый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Тут, как говориться, без комментариев. Никотин, алкоголь и наркотики – общепризнанное зло. Избавляться от этого нужно со всей ответственностью. Курение ускоряет развитие атеросклероза, вызывает спазм коронарных артерий, в три раза повышает риск инфаркта миокарда и внезапной смерти.</a:t>
            </a:r>
            <a:endParaRPr lang="ru-RU" sz="14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6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Закаливающий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только сталь закаляют, товарищи. Общеизвестный тот факт, что закаленные люди легче переносят болезни, а то и вообще не знают об их присутствии.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/>
              </a:rPr>
              <a:t>Избегайте гиподинамии. Больше бывайте на свежем воздухе, ходите пешком. Объем допустимых нагрузок определит Ваш лечащий врач.</a:t>
            </a:r>
          </a:p>
        </p:txBody>
      </p:sp>
    </p:spTree>
    <p:extLst>
      <p:ext uri="{BB962C8B-B14F-4D97-AF65-F5344CB8AC3E}">
        <p14:creationId xmlns:p14="http://schemas.microsoft.com/office/powerpoint/2010/main" val="33537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4144"/>
            <a:ext cx="8928992" cy="431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7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Весовой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стоит сходить с ума от того, что случайно набрали за неделю лишних 300 грамм. Но следить за весом все-таки нужно. Помните, важен не разовый результат, а тенденция.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Вычислите индекс массы тела=масса тела (кг) делим на рост (м) в квадрате.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индекс равен 20-24,0 – нормальная масса тела; 25-29,9 – избыточная; 30-39,9 – ожирение; свыше 40 – выраженное ожирение.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ea typeface="Calibri"/>
                <a:cs typeface="Times New Roman"/>
              </a:rPr>
              <a:t>Шаг 8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a typeface="Calibri"/>
                <a:cs typeface="Times New Roman"/>
              </a:rPr>
              <a:t>Уравновешенный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Народная мудрость склонна списывать всю вину за все болезни на нервы.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стрессовых ситуаций. Помните: положительные эмоции – залог успешного лечения!</a:t>
            </a:r>
            <a:endParaRPr lang="ru-RU" i="1" dirty="0">
              <a:latin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5658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1402</Words>
  <Application>Microsoft Office PowerPoint</Application>
  <PresentationFormat>Экран (16:9)</PresentationFormat>
  <Paragraphs>112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Georgia</vt:lpstr>
      <vt:lpstr>Open Sans</vt:lpstr>
      <vt:lpstr>Times New Roman</vt:lpstr>
      <vt:lpstr>Trebuchet MS</vt:lpstr>
      <vt:lpstr>Воздушный поток</vt:lpstr>
      <vt:lpstr>ОАО «БЕЛЭНЕРГОСНАБКОМПЛЕКТ»  Презентационные материалы по профилактике пьянства, наркомании, суицида и формированию здорового образа жизни  ул. Карла Маркса, 14А/2, 220030 г. Минск www.besk.by, info@besk.by 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Опьянение. Диагностика. Освидетельствование.</dc:title>
  <dc:creator>Mikola</dc:creator>
  <cp:lastModifiedBy>Наливайко Елена Николаевна</cp:lastModifiedBy>
  <cp:revision>326</cp:revision>
  <cp:lastPrinted>2024-04-10T12:47:58Z</cp:lastPrinted>
  <dcterms:created xsi:type="dcterms:W3CDTF">2014-10-09T07:23:18Z</dcterms:created>
  <dcterms:modified xsi:type="dcterms:W3CDTF">2024-04-10T13:07:15Z</dcterms:modified>
</cp:coreProperties>
</file>